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4CDF3-49F9-462A-A017-BFBBAE15FC9C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159A0-F620-401B-AF44-CDB8D14CB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057400" y="4572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 bwMode="auto">
          <a:xfrm rot="16200000">
            <a:off x="1219201" y="-1219201"/>
            <a:ext cx="7086599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2964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1828800" y="1371600"/>
            <a:ext cx="6477000" cy="53340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1828800" y="1295400"/>
            <a:ext cx="6096000" cy="47244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0</Words>
  <Application>Microsoft Office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Jim Myers</dc:creator>
  <cp:lastModifiedBy>Jim Myers</cp:lastModifiedBy>
  <cp:revision>5</cp:revision>
  <dcterms:created xsi:type="dcterms:W3CDTF">2015-05-08T12:28:27Z</dcterms:created>
  <dcterms:modified xsi:type="dcterms:W3CDTF">2015-05-21T05:05:37Z</dcterms:modified>
</cp:coreProperties>
</file>